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C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4660"/>
  </p:normalViewPr>
  <p:slideViewPr>
    <p:cSldViewPr>
      <p:cViewPr>
        <p:scale>
          <a:sx n="60" d="100"/>
          <a:sy n="60" d="100"/>
        </p:scale>
        <p:origin x="-2256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77657" y="1530727"/>
            <a:ext cx="337426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 жылы: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саны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612</a:t>
            </a: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 ішінде:         МАД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1-4 сынып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172</a:t>
            </a: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5-9 сынып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315</a:t>
            </a: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10-11 сынып -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саны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 санаттары бойынша)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 зерттеуші – 1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Педагог-сарапшы – 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Педагог-модератор –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Санатсыз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Ауысым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36513" y="256266"/>
            <a:ext cx="9180512" cy="11086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7657" y="579775"/>
            <a:ext cx="83923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ұйымының төлқұжаты: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84115" y="3638997"/>
            <a:ext cx="2584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 (мектеп  фасады)</a:t>
            </a:r>
            <a:endParaRPr lang="ru-RU" dirty="0"/>
          </a:p>
        </p:txBody>
      </p:sp>
      <p:pic>
        <p:nvPicPr>
          <p:cNvPr id="3" name="Picture 2" descr="C:\Users\User\Desktop\Мектеп фотолар\WhatsApp Image 2023-08-30 at 11.17.2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45596"/>
            <a:ext cx="501806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23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-36513" y="256266"/>
            <a:ext cx="9180512" cy="11086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548998"/>
            <a:ext cx="6861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ордасының оқу-әдістемелік кешені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28800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 құралдармен жабдықталған оқу кабинеттерінің саны: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 жабдықтауды қажет ететін оқу кабинеттерінің саны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 зерттеулер нәтижесі (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TIMS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PISA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PIRLS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ICILS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т.б)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Алтын белгі/үздік аттестат иелері туралы мәлімет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Педагогтар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оқушылардың жетістіктері (облыстық, республикалық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сапасы: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52,87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75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6513" y="256266"/>
            <a:ext cx="9180512" cy="11086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70385" y="579775"/>
            <a:ext cx="5818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ордасындағы тәрбие процесі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628800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сала (инклюзив, психологиялық қолдау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Орын алған құқық бұзушылықтар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Суицидтік жағдайлар: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  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 тұрған бала саны (мектепішілік және ІІПБ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 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 тобындағы балалар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саны: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Тұрмыс жағдайы өте төмен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отбасылар: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Өгей әке мен өгей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анамен (н/е қамқоршымен)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513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6513" y="256266"/>
            <a:ext cx="9180512" cy="11086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79774"/>
            <a:ext cx="8979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ордасының материалдық-техникалық жағдайы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628800"/>
            <a:ext cx="799288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Соңғы рет күрделі жөндеуден өткен жылы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Мектептің жылу жүйесі туралы мәлімет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газдандырылған</a:t>
            </a:r>
          </a:p>
          <a:p>
            <a:pPr algn="just"/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 интернет жылдамдығы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 жарамды компьютерлер мен есептен шығаруға тиісті компьютерлер саны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жарамды компьютерлер - 55, есептен шығаруға тиісті компьютерлер – 18.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 зал, акт зал, кітапхана, асхана, мектеп жанындағы стадионның болуы: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 зал, акт зал, стадион –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бар,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асхана-1, кітапхана-1.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Бейнебақылау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камералары туралы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(мектептің сыртында –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 –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31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6513" y="256266"/>
            <a:ext cx="9180512" cy="11086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8880" y="333554"/>
            <a:ext cx="85403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Мектептің п</a:t>
            </a:r>
            <a:r>
              <a:rPr lang="" sz="2800" b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облемалық мәселесі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және шешу жолдары</a:t>
            </a:r>
            <a:endParaRPr lang="kk-KZ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2112" y="1628800"/>
            <a:ext cx="8324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endParaRPr lang="kk-KZ" sz="2400" b="1" dirty="0" smtClean="0"/>
          </a:p>
          <a:p>
            <a:endParaRPr lang="kk-KZ" sz="2400" b="1" dirty="0" smtClean="0"/>
          </a:p>
          <a:p>
            <a:endParaRPr lang="kk-KZ" sz="2400" b="1" dirty="0"/>
          </a:p>
          <a:p>
            <a:endParaRPr lang="kk-KZ" sz="2400" b="1" dirty="0" smtClean="0"/>
          </a:p>
          <a:p>
            <a:endParaRPr lang="kk-KZ" sz="2400" b="1" dirty="0"/>
          </a:p>
          <a:p>
            <a:endParaRPr lang="kk-KZ" sz="24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948469"/>
              </p:ext>
            </p:extLst>
          </p:nvPr>
        </p:nvGraphicFramePr>
        <p:xfrm>
          <a:off x="251520" y="1844824"/>
          <a:ext cx="8496945" cy="4099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2750706"/>
                <a:gridCol w="1699389"/>
                <a:gridCol w="1886609"/>
                <a:gridCol w="1512169"/>
              </a:tblGrid>
              <a:tr h="1692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Мәселенің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атауы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Ағымдағы жай-күйі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Мәселені шешу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жолы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ескертулер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2188">
                <a:tc>
                  <a:txBody>
                    <a:bodyPr/>
                    <a:lstStyle/>
                    <a:p>
                      <a:r>
                        <a:rPr lang="kk-KZ" dirty="0" smtClean="0"/>
                        <a:t>1. </a:t>
                      </a:r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r>
                        <a:rPr lang="kk-KZ" dirty="0" smtClean="0"/>
                        <a:t>2.</a:t>
                      </a:r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r>
                        <a:rPr lang="kk-KZ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функционалдық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сауаттылықтығын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дамыту</a:t>
                      </a:r>
                      <a:endParaRPr lang="ru-RU" sz="1800" b="0" i="0" u="none" strike="noStrike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 charset="0"/>
                        <a:ea typeface="Microsoft YaHei" pitchFamily="2"/>
                        <a:cs typeface="Times New Roman" pitchFamily="18" charset="0"/>
                      </a:endParaRPr>
                    </a:p>
                    <a:p>
                      <a:pPr marL="0" marR="0" lvl="0" indent="0" algn="l" rtl="0" hangingPunct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Оқушылардың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академиялық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сауаттылығын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арттыру</a:t>
                      </a:r>
                      <a:endParaRPr lang="ru-RU" sz="1800" b="0" i="0" u="none" strike="noStrike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 charset="0"/>
                        <a:ea typeface="Microsoft YaHei" pitchFamily="2"/>
                        <a:cs typeface="Times New Roman" pitchFamily="18" charset="0"/>
                      </a:endParaRPr>
                    </a:p>
                    <a:p>
                      <a:pPr marL="0" marR="0" lvl="0" indent="0" algn="l" rtl="0" hangingPunct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Орфографиялық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қателермен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жұмыс</a:t>
                      </a:r>
                      <a:endParaRPr lang="ru-RU" sz="1800" b="0" i="0" u="none" strike="noStrik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 charset="0"/>
                        <a:ea typeface="Microsoft YaHei" pitchFamily="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Нысаналы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сыныптар</a:t>
                      </a:r>
                      <a:endParaRPr lang="ru-RU" sz="1800" b="0" i="0" u="none" strike="noStrike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 charset="0"/>
                        <a:ea typeface="Microsoft YaHei" pitchFamily="2"/>
                        <a:cs typeface="Times New Roman" pitchFamily="18" charset="0"/>
                      </a:endParaRPr>
                    </a:p>
                    <a:p>
                      <a:pPr marL="0" marR="0" lvl="0" indent="0" algn="l" rtl="0" hangingPunct="0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мен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жұмыс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.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Білім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сапасы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төмен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сыныптармен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жұмыс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алып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бару</a:t>
                      </a:r>
                    </a:p>
                    <a:p>
                      <a:endParaRPr lang="kk-K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Іс-әрекетті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зерттеу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және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зерттеу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сабақтарының</a:t>
                      </a:r>
                      <a:r>
                        <a:rPr lang="ru-RU" sz="1800" b="0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 charset="0"/>
                          <a:ea typeface="Microsoft YaHei" pitchFamily="2"/>
                          <a:cs typeface="Times New Roman" pitchFamily="18" charset="0"/>
                        </a:rPr>
                        <a:t>жүргізілуі</a:t>
                      </a:r>
                      <a:endParaRPr lang="ru-RU" sz="1800" b="0" i="0" u="none" strike="noStrike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 charset="0"/>
                        <a:ea typeface="Microsoft YaHei" pitchFamily="2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54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6513" y="256266"/>
            <a:ext cx="9180512" cy="11086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SWOT </a:t>
            </a:r>
            <a:r>
              <a:rPr lang="kk-KZ" sz="3200" b="1" dirty="0" smtClean="0">
                <a:solidFill>
                  <a:schemeClr val="tx1"/>
                </a:solidFill>
              </a:rPr>
              <a:t> талдау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2112" y="1628800"/>
            <a:ext cx="8324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endParaRPr lang="kk-KZ" sz="2400" b="1" dirty="0" smtClean="0"/>
          </a:p>
          <a:p>
            <a:endParaRPr lang="kk-KZ" sz="2400" b="1" dirty="0" smtClean="0"/>
          </a:p>
          <a:p>
            <a:endParaRPr lang="kk-KZ" sz="2400" b="1" dirty="0"/>
          </a:p>
          <a:p>
            <a:endParaRPr lang="kk-KZ" sz="2400" b="1" dirty="0" smtClean="0"/>
          </a:p>
          <a:p>
            <a:endParaRPr lang="kk-KZ" sz="2400" b="1" dirty="0"/>
          </a:p>
          <a:p>
            <a:endParaRPr lang="kk-KZ" sz="2400" b="1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69137"/>
              </p:ext>
            </p:extLst>
          </p:nvPr>
        </p:nvGraphicFramePr>
        <p:xfrm>
          <a:off x="683568" y="1628800"/>
          <a:ext cx="756084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2340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Күшті </a:t>
                      </a:r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жақтары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rtl="0" hangingPunct="1">
                        <a:lnSpc>
                          <a:spcPct val="10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en-US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1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.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Мектепте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зерттеу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сабақтарының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ұдайы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жүргізілуі</a:t>
                      </a:r>
                      <a:endParaRPr lang="ru-RU" sz="1800" b="1" i="0" u="none" strike="noStrike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/>
                        <a:ea typeface="Calibri" pitchFamily="2"/>
                        <a:cs typeface="Calibri" pitchFamily="2"/>
                      </a:endParaRPr>
                    </a:p>
                    <a:p>
                      <a:pPr marL="0" marR="0" lvl="0" indent="0" algn="ctr" rtl="0" hangingPunct="1">
                        <a:lnSpc>
                          <a:spcPct val="10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en-US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2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.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Жоспарда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мақсат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пен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міндеттердің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нақты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қойылуы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Әлсіз </a:t>
                      </a:r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жақтары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rtl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1.Интернет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желісінің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әлсіздігі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en-US" sz="1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.Техникалық құралдармен жабдықталған оқу кабинеттерінің жоқтығы 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Қауіптер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1.Қысқа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мерзімді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жоспардың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тез-тез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өзгеруі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және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нақтылықтың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болмауы</a:t>
                      </a:r>
                      <a:endParaRPr lang="ru-RU" sz="1800" b="1" i="0" u="none" strike="noStrike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Calibri" pitchFamily="2"/>
                        <a:cs typeface="Calibri" pitchFamily="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Мүмкіндіктер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rtl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1.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Жастардың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АКТ-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ны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жақсы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меңгеруі</a:t>
                      </a:r>
                      <a:endParaRPr lang="ru-RU" sz="1800" b="1" i="0" u="none" strike="noStrike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Calibri" pitchFamily="2"/>
                        <a:cs typeface="Calibri" pitchFamily="2"/>
                      </a:endParaRPr>
                    </a:p>
                    <a:p>
                      <a:pPr marL="0" marR="0" lvl="0" indent="0" algn="ctr" rtl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2.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Жас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мамандармен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жұмыстың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үздіксіз</a:t>
                      </a:r>
                      <a:r>
                        <a:rPr lang="ru-RU" sz="1800" b="1" i="0" u="none" strike="no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itchFamily="18"/>
                          <a:ea typeface="Calibri" pitchFamily="2"/>
                          <a:cs typeface="Calibri" pitchFamily="2"/>
                        </a:rPr>
                        <a:t>жүргізілуі</a:t>
                      </a:r>
                      <a:endParaRPr lang="ru-RU" sz="1800" b="1" i="0" u="none" strike="noStrike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itchFamily="18"/>
                        <a:ea typeface="Calibri" pitchFamily="2"/>
                        <a:cs typeface="Calibri" pitchFamily="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5488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341</Words>
  <Application>Microsoft Office PowerPoint</Application>
  <PresentationFormat>Экран (4:3)</PresentationFormat>
  <Paragraphs>99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Капия Канапьянова</dc:creator>
  <cp:lastModifiedBy>User</cp:lastModifiedBy>
  <cp:revision>74</cp:revision>
  <cp:lastPrinted>2021-05-24T07:23:17Z</cp:lastPrinted>
  <dcterms:created xsi:type="dcterms:W3CDTF">2020-11-10T08:04:53Z</dcterms:created>
  <dcterms:modified xsi:type="dcterms:W3CDTF">2023-12-19T10:12:29Z</dcterms:modified>
</cp:coreProperties>
</file>